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3"/>
  </p:notesMasterIdLst>
  <p:sldIdLst>
    <p:sldId id="257" r:id="rId2"/>
    <p:sldId id="497" r:id="rId3"/>
    <p:sldId id="479" r:id="rId4"/>
    <p:sldId id="480" r:id="rId5"/>
    <p:sldId id="465" r:id="rId6"/>
    <p:sldId id="468" r:id="rId7"/>
    <p:sldId id="481" r:id="rId8"/>
    <p:sldId id="498" r:id="rId9"/>
    <p:sldId id="499" r:id="rId10"/>
    <p:sldId id="515" r:id="rId11"/>
    <p:sldId id="503" r:id="rId12"/>
    <p:sldId id="504" r:id="rId13"/>
    <p:sldId id="505" r:id="rId14"/>
    <p:sldId id="506" r:id="rId15"/>
    <p:sldId id="509" r:id="rId16"/>
    <p:sldId id="511" r:id="rId17"/>
    <p:sldId id="512" r:id="rId18"/>
    <p:sldId id="513" r:id="rId19"/>
    <p:sldId id="514" r:id="rId20"/>
    <p:sldId id="517" r:id="rId21"/>
    <p:sldId id="507" r:id="rId22"/>
    <p:sldId id="492" r:id="rId23"/>
    <p:sldId id="484" r:id="rId24"/>
    <p:sldId id="486" r:id="rId25"/>
    <p:sldId id="516" r:id="rId26"/>
    <p:sldId id="510" r:id="rId27"/>
    <p:sldId id="518" r:id="rId28"/>
    <p:sldId id="520" r:id="rId29"/>
    <p:sldId id="522" r:id="rId30"/>
    <p:sldId id="519" r:id="rId31"/>
    <p:sldId id="478" r:id="rId32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21" autoAdjust="0"/>
    <p:restoredTop sz="63790" autoAdjust="0"/>
  </p:normalViewPr>
  <p:slideViewPr>
    <p:cSldViewPr>
      <p:cViewPr>
        <p:scale>
          <a:sx n="66" d="100"/>
          <a:sy n="66" d="100"/>
        </p:scale>
        <p:origin x="-1518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A5FA836-C856-42B5-82B6-A67DDCD566FC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F8ADCCE-1509-429A-9E75-205D56F8A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5358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8ADCCE-1509-429A-9E75-205D56F8A394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8ADCCE-1509-429A-9E75-205D56F8A394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76C4F66-782A-44BE-B7F4-FB02275CFD66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50E4662-AAB4-46B5-91C0-A71F8D081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11520-CAA0-4F6A-BC5A-AE1DD799DB83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8BAB0-1A55-4BE0-826C-9A51F5DD3B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711812-CB3F-4F9A-826D-DAC29A9F71C2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7ACBC8-712B-4726-8CAF-8D94C9530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E04265-030C-4E49-BD3A-252F776BFAA3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941DD7D-3CBF-42F2-AB96-8AAEE0265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83D7DA-6D81-4944-8B3D-A06C7C7F3A09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02C2780-2B10-436F-92C9-6FC9C764F0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6D193B-C15C-4A47-945B-04028E04CB36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69DA6A-880D-47F7-B59F-99AEE4A55D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1CD8-A4A9-4340-8D86-25E08F8981F4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50677-67FB-4ADF-87F8-349CE4D3D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EC40AA-219D-4A89-A0EE-82DD2976E96D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621EBC4-FD59-45D5-888A-33929370D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2A5ED61-5970-4DA5-ABBF-BCD7739528E1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DEE0EBD-0D70-4A4B-82C9-A4197F30F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BB300-BFE8-4883-93AF-16F7FDE7D08B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0C8DE-7C41-4561-B1D8-A8620C8358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5CAF4-B1D4-472A-B171-72EC1B608026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3E8B1-C748-487D-8595-646FCF27C1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481138"/>
            <a:ext cx="8229600" cy="452596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7AD76-4785-4030-A922-0AAC18C826C1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98714-AAD3-43A2-B460-91340CC368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BE3FA5C1-716E-4E42-8D1B-82ED1396312E}" type="datetimeFigureOut">
              <a:rPr lang="ru-RU"/>
              <a:pPr>
                <a:defRPr/>
              </a:pPr>
              <a:t>14.08.2025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7B39D8B-B523-4179-BBDC-D029212519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1" r:id="rId2"/>
    <p:sldLayoutId id="2147483734" r:id="rId3"/>
    <p:sldLayoutId id="2147483735" r:id="rId4"/>
    <p:sldLayoutId id="2147483736" r:id="rId5"/>
    <p:sldLayoutId id="2147483737" r:id="rId6"/>
    <p:sldLayoutId id="2147483730" r:id="rId7"/>
    <p:sldLayoutId id="2147483738" r:id="rId8"/>
    <p:sldLayoutId id="2147483739" r:id="rId9"/>
    <p:sldLayoutId id="2147483729" r:id="rId10"/>
    <p:sldLayoutId id="2147483728" r:id="rId11"/>
    <p:sldLayoutId id="214748373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Verdana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10" Type="http://schemas.openxmlformats.org/officeDocument/2006/relationships/image" Target="../media/image97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МБ ДОУ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детский сад №2</a:t>
            </a:r>
          </a:p>
          <a:p>
            <a:pPr marL="0" eaLnBrk="1" hangingPunct="1">
              <a:spcBef>
                <a:spcPts val="0"/>
              </a:spcBef>
              <a:buNone/>
            </a:pPr>
            <a:r>
              <a:rPr lang="ru-RU" sz="3200" dirty="0" smtClean="0"/>
              <a:t>                        </a:t>
            </a:r>
          </a:p>
          <a:p>
            <a:pPr marL="0" eaLnBrk="1" hangingPunct="1">
              <a:spcBef>
                <a:spcPts val="0"/>
              </a:spcBef>
              <a:buNone/>
            </a:pPr>
            <a:r>
              <a:rPr lang="ru-RU" sz="3200" dirty="0" smtClean="0"/>
              <a:t>            </a:t>
            </a:r>
          </a:p>
          <a:p>
            <a:pPr marL="0" eaLnBrk="1" hangingPunct="1">
              <a:spcBef>
                <a:spcPts val="0"/>
              </a:spcBef>
              <a:buNone/>
            </a:pPr>
            <a:endParaRPr lang="ru-RU" sz="3200" dirty="0" smtClean="0"/>
          </a:p>
          <a:p>
            <a:pPr marL="0" algn="ctr" eaLnBrk="1" hangingPunct="1">
              <a:spcBef>
                <a:spcPts val="0"/>
              </a:spcBef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Организация работы учреждения по ранней профориентации дошкольников</a:t>
            </a:r>
          </a:p>
          <a:p>
            <a:pPr algn="r" eaLnBrk="1" hangingPunct="1">
              <a:buFont typeface="Wingdings 3" pitchFamily="18" charset="2"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buFont typeface="Wingdings 3" pitchFamily="18" charset="2"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buFont typeface="Wingdings 3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Анощенкова М. Н.</a:t>
            </a:r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 3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Починки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2024г</a:t>
            </a:r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eaLnBrk="1" hangingPunct="1">
              <a:buFont typeface="Wingdings 3" pitchFamily="18" charset="2"/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0" y="357166"/>
            <a:ext cx="9144000" cy="4525962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Дошкольное детство – важный этап вхождения ребенка в человеческое общество.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этом возрасте у ребенка происходит адаптация к различным социальным ситуациям, приобретения опыта социальных отношений.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Ознакомление дошкольников с трудом взрослых играет важную роль в установлении их контактов со взрослым миром.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системных знаний детей о труде взрослых предполагает знакомство дошкольников с конкретными трудовыми процессами, преобразование человеком предмета труда в продукт (результат труда). 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Необходимым направлением работы в дошкольных образовательных организациях является – ранняя профориентация.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048672"/>
          </a:xfrm>
        </p:spPr>
        <p:txBody>
          <a:bodyPr/>
          <a:lstStyle/>
          <a:p>
            <a:pPr marL="109537" indent="0" algn="ctr">
              <a:buNone/>
            </a:pPr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09537" indent="0" algn="ctr">
              <a:buNone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рофессиональная ориентация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это система мероприятий, направленных на выявление личностных особенностей, интересов и способностей у каждого человека для оказания ему помощи в разумном выборе профессии, наиболее соответствующих его индивидуальным возможностям.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805382"/>
          </a:xfrm>
        </p:spPr>
        <p:txBody>
          <a:bodyPr/>
          <a:lstStyle/>
          <a:p>
            <a:pPr marL="109537" indent="0" algn="ctr">
              <a:buNone/>
            </a:pPr>
            <a:r>
              <a:rPr lang="ru-RU" dirty="0" smtClean="0"/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 система мероприятий в дошкольном образовательном учреждении, направленных на выявление личностных особенностей, интересов и способностей каждого ребенка, формирование представлений о профессиях, о роли труда в жизни людей, о целях, мотивах и результатах трудовой деятельности, воспитание уважительного отношения к труду.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Ранняя профессиональная ориентация дошкольников-</a:t>
            </a:r>
            <a:endParaRPr lang="ru-RU" sz="3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192688"/>
          </a:xfrm>
        </p:spPr>
        <p:txBody>
          <a:bodyPr/>
          <a:lstStyle/>
          <a:p>
            <a:pPr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ранней профориентации детей - это развитие эмоционального отношения ребенка к профессиональному миру; возможность проявить свои силы и возможности в различных видах деятельности и профессий.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109537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 Развивать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интерес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детей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 миру труда и профессиям взрослых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примере ближайшего окружения (родители, сотрудники детского сада, социальные партнеры).</a:t>
            </a:r>
          </a:p>
          <a:p>
            <a:pPr marL="109537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 Знакомить детей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трудом различных профессий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(место работы, условия труда, инструменты для работы, специальная форма одежды (при наличии), результат труда).</a:t>
            </a:r>
          </a:p>
          <a:p>
            <a:pPr marL="109537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 Закреплять умения детей выражать в игровой и продуктивной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деятельности свои впечатления.</a:t>
            </a:r>
          </a:p>
          <a:p>
            <a:pPr marL="109537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 Стимулировать развитие познавательных, коммуникативных, творческих способностей детей.</a:t>
            </a:r>
          </a:p>
          <a:p>
            <a:pPr marL="109537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 Формировать у дошкольников осознание того, что труд, работа занимают в жизни людей очень важное место, что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труд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это основа жизни.</a:t>
            </a:r>
          </a:p>
          <a:p>
            <a:pPr marL="109537" indent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 Помочь детям осознать важность, необходимость и незаменимость каждой профессии.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500042"/>
            <a:ext cx="8784976" cy="5953294"/>
          </a:xfrm>
        </p:spPr>
        <p:txBody>
          <a:bodyPr/>
          <a:lstStyle/>
          <a:p>
            <a:pPr marL="109537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Формирование представлений о труде взрослых строится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 трем основным направлениям:</a:t>
            </a:r>
          </a:p>
          <a:p>
            <a:pPr marL="109537" indent="0"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1.Приближение детей к труду взрослых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 – осуществляется в процессе организованной образовательной деятельности по формированию представлений о труде людей разных профессий.</a:t>
            </a:r>
          </a:p>
          <a:p>
            <a:pPr marL="109537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Организованная образовательная деятельность сопровождается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рассказом, рассматриванием иллюстраций и изображений инструментов, материалов, спецодежды представителей профессий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 прослушиванием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художественных произведений, дидактическими играми,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что позволяет детям наиболее полно понять суть и процесс профессиональной деятельности взрослого.</a:t>
            </a:r>
          </a:p>
          <a:p>
            <a:pPr marL="109537" indent="0"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Приближение работы взрослых к детям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– к этому направлению относятся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экскурсии, наблюдения, тематические встречи с людьми разных профессий.</a:t>
            </a:r>
          </a:p>
          <a:p>
            <a:pPr marL="109537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Наиболее действенные способы ознакомления детей с трудом взрослых-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наблюдения и экскурсии,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которые обеспечивают наглядность и ясность получаемых представлений, способствуют накоплению ярких эмоциональных впечатлений.</a:t>
            </a:r>
          </a:p>
          <a:p>
            <a:pPr marL="109537" indent="0"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Совместная деятельность взрослого и ребенка.</a:t>
            </a:r>
          </a:p>
          <a:p>
            <a:pPr marL="109537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К этому направлению относятся: сюжетно-ролевые игры,  дидактические игры, подвижные игры,  чтение художественной литературы,  игровые ситуации и другие формы деятельности, которые могут реализовываться в течении режимных моментов, в совместной и свободной деятельности педагога и детей.</a:t>
            </a:r>
          </a:p>
          <a:p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35719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Направления работы</a:t>
            </a:r>
            <a:endParaRPr lang="ru-RU" sz="32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2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Название профессии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Место работы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Специальная форма (при наличии)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Орудия и материалы труда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Трудовые действия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Результат труда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Польза труда для общества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Алгоритм ознакомления с профессией</a:t>
            </a:r>
            <a:endParaRPr lang="ru-RU" sz="36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Беседа </a:t>
            </a:r>
            <a:r>
              <a:rPr lang="ru-RU" sz="31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«Все профессии нужны, все профессии важны»   </a:t>
            </a:r>
            <a:r>
              <a:rPr lang="ru-RU" sz="4000" dirty="0">
                <a:effectLst/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 </a:t>
            </a:r>
            <a:endParaRPr lang="ru-RU" dirty="0"/>
          </a:p>
        </p:txBody>
      </p:sp>
      <p:pic>
        <p:nvPicPr>
          <p:cNvPr id="4" name="Объект 3" descr="C:\Users\User1\Downloads\20231130_11212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19571" y="1880828"/>
            <a:ext cx="3528393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1\Downloads\20231130_1131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04048" y="1772816"/>
            <a:ext cx="3528392" cy="3816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179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7556" y="188640"/>
            <a:ext cx="8108900" cy="896342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-игра «Волшебный город Мастеров»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1\Downloads\IMG-8f0bbdd8369312133a369c2d438c0555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3394471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1\Downloads\IMG-7b7d002d5f1026cf32baa30617b31758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4488498" cy="336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721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Занятие по ранней профориентации </a:t>
            </a:r>
            <a:b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«Мир профессий»</a:t>
            </a:r>
            <a:endParaRPr lang="ru-RU" sz="2800" dirty="0">
              <a:effectLst/>
            </a:endParaRPr>
          </a:p>
        </p:txBody>
      </p:sp>
      <p:pic>
        <p:nvPicPr>
          <p:cNvPr id="1026" name="Picture 2" descr="C:\Users\User1\Downloads\20240906_1217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38626"/>
            <a:ext cx="3456384" cy="258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1\Downloads\20240906_1217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293096"/>
            <a:ext cx="3192355" cy="2394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1\Downloads\20240906_1218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617" y="1638626"/>
            <a:ext cx="2538282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262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7556" y="188640"/>
            <a:ext cx="8108900" cy="89634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Занятие по рисованию «Кем я стану, когда вырасту»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User1\Downloads\20231214_11121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4486" y="1772816"/>
            <a:ext cx="4032448" cy="388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User1\Downloads\20240906_13292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68242" y="1636615"/>
            <a:ext cx="3312368" cy="444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4670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7556" y="188640"/>
            <a:ext cx="8108900" cy="89634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Рассматривание альбома «Кем быть?»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3" descr="C:\Users\User1\Downloads\20231214_10554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32040" y="1412776"/>
            <a:ext cx="4032448" cy="388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User1\Downloads\20231214_1052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3528" y="1340768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588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7556" y="188640"/>
            <a:ext cx="8108900" cy="576064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Встреча и знакомство с профессией тренер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13" descr="URkLRmrjWU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980728"/>
            <a:ext cx="3384376" cy="253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3" descr="IMG-20240417-WA00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369773" y="3617640"/>
            <a:ext cx="4146443" cy="3109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User1\Downloads\20231205_093638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12160" y="891879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64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67556" y="188640"/>
            <a:ext cx="8108900" cy="50405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Встреча и знакомство с профессией фотограф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3" descr="4iTc8z2ZHS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994183"/>
            <a:ext cx="198240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 descr="IMG-20240417-WA007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19672" y="3680846"/>
            <a:ext cx="2232248" cy="2976331"/>
          </a:xfrm>
        </p:spPr>
      </p:pic>
      <p:pic>
        <p:nvPicPr>
          <p:cNvPr id="10" name="Содержимое 11" descr="wBgDsckBzK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995936" y="971533"/>
            <a:ext cx="4214842" cy="316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Содержимое 7" descr="gXgYeOn5JH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076056" y="4172900"/>
            <a:ext cx="3312368" cy="2484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7736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8259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Встреча и знакомство с профессией писатель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7" descr="tAMfXJNm6h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17954" y="620688"/>
            <a:ext cx="30243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9" descr="kaAkwVFld-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99592" y="4062631"/>
            <a:ext cx="2631236" cy="2631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hi1X-OZPCB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28596" y="609812"/>
            <a:ext cx="3421614" cy="3421614"/>
          </a:xfrm>
        </p:spPr>
      </p:pic>
      <p:pic>
        <p:nvPicPr>
          <p:cNvPr id="7" name="Содержимое 11" descr="IMG-20240417-WA008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4457121" y="3742930"/>
            <a:ext cx="3946002" cy="2959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37639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Встреча и знакомство с профессией ветеринарный врач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Содержимое 17" descr="IMG-20240417-WA00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3" y="1196752"/>
            <a:ext cx="4825361" cy="3619021"/>
          </a:xfrm>
        </p:spPr>
      </p:pic>
      <p:pic>
        <p:nvPicPr>
          <p:cNvPr id="19" name="Picture 2" descr="C:\Users\sad\Downloads\Screenshot_20240417_234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9570" y="2932429"/>
            <a:ext cx="3926704" cy="3664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3088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Встреча и знакомство с военными профессиями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Содержимое 9" descr="IMG-20230504-WA0001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067" y="4172811"/>
            <a:ext cx="3424743" cy="2568557"/>
          </a:xfrm>
        </p:spPr>
      </p:pic>
      <p:pic>
        <p:nvPicPr>
          <p:cNvPr id="11" name="Содержимое 3" descr="IMG-20230504-WA00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619757" y="4214818"/>
            <a:ext cx="3368733" cy="252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Содержимое 5" descr="N2X14aWMLM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444208" y="760133"/>
            <a:ext cx="2514420" cy="335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Содержимое 8" descr="IMG-20230504-WA00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18067" y="760134"/>
            <a:ext cx="2411015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Содержимое 10" descr="IMG-20230504-WA001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928926" y="857232"/>
            <a:ext cx="3286148" cy="246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Содержимое 12" descr="IMG-20240221-WA00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714876" y="2928934"/>
            <a:ext cx="1571636" cy="209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Содержимое 14" descr="IMG-20240221-WA00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857488" y="3143248"/>
            <a:ext cx="166093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8547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56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Встреча и знакомство с волонтером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fWuDDWKC9O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232933" y="3214686"/>
            <a:ext cx="2732486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7" descr="IMG-20240417-WA00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85720" y="1052736"/>
            <a:ext cx="1957211" cy="260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IMG-65211e5072b1ba5382937bbe4eab2047-V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909970" y="899206"/>
            <a:ext cx="3694478" cy="2244042"/>
          </a:xfrm>
        </p:spPr>
      </p:pic>
      <p:pic>
        <p:nvPicPr>
          <p:cNvPr id="8" name="Содержимое 3" descr="WNTg2ppafD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0" y="3750471"/>
            <a:ext cx="4143372" cy="3107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IMG-20230608-WA002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2571736" y="2643182"/>
            <a:ext cx="4071966" cy="187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5" descr="timLklXcXpM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286248" y="4571984"/>
            <a:ext cx="1714512" cy="228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5288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" y="0"/>
            <a:ext cx="9051107" cy="78579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Встреча и знакомство с профессией пожарный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IMG-20240417-WA00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67694" y="3645024"/>
            <a:ext cx="3588045" cy="269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IMG-20240417-WA00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372200" y="2050576"/>
            <a:ext cx="2678907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Содержимое 3" descr="IMG-20240417-WA006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88943" y="836712"/>
            <a:ext cx="3517374" cy="2638031"/>
          </a:xfrm>
        </p:spPr>
      </p:pic>
      <p:pic>
        <p:nvPicPr>
          <p:cNvPr id="8" name="Содержимое 9" descr="IMG-20240417-WA00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968381" y="836712"/>
            <a:ext cx="2189532" cy="2711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11" descr="IMG-20240417-WA006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968381" y="3653839"/>
            <a:ext cx="2157416" cy="268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8534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Встреча и знакомство с профессией 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парикмахер</a:t>
            </a:r>
            <a:endParaRPr lang="ru-RU" sz="2800" dirty="0"/>
          </a:p>
        </p:txBody>
      </p:sp>
      <p:pic>
        <p:nvPicPr>
          <p:cNvPr id="4098" name="Picture 2" descr="C:\Users\User1\Downloads\20240910_1851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7973" y="1006060"/>
            <a:ext cx="3710639" cy="278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1\Downloads\20240910_1851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3491880" y="4005064"/>
            <a:ext cx="2088232" cy="278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1\Downloads\20240910_1852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185" y="980728"/>
            <a:ext cx="3840427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171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69269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Экскурсия в библиотеку. Знакомство с профессией библиотекарь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3" descr="G_VH8LNgBY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50909" y="836712"/>
            <a:ext cx="25922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5" descr="dg7DE_nPC1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020272" y="3980900"/>
            <a:ext cx="198240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870_TE09xys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07504" y="836712"/>
            <a:ext cx="3803126" cy="2852345"/>
          </a:xfrm>
        </p:spPr>
      </p:pic>
      <p:pic>
        <p:nvPicPr>
          <p:cNvPr id="10" name="Содержимое 9" descr="XpX8Gp_lM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07504" y="3734629"/>
            <a:ext cx="3816424" cy="2862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0832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8578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Экскурсия в школу. Знакомство с профессией учитель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sad\Downloads\iwhQpk2_3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6320" y="993371"/>
            <a:ext cx="2910176" cy="2182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C:\Users\sad\Downloads\8xDEJ2Vf0A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6320" y="4490672"/>
            <a:ext cx="2882567" cy="222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C:\Users\sad\Downloads\6ACVSA-IVV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6783" y="2012247"/>
            <a:ext cx="2857520" cy="247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C:\Users\sad\Downloads\icnf486iY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88" y="980728"/>
            <a:ext cx="305304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ad\Desktop\рмо\IMG-98693f004c57648a5605708deda6311a-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89" y="4490672"/>
            <a:ext cx="3053042" cy="222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Экскурсия в стоматологическую клинику. Знакомство с профессией стоматолог</a:t>
            </a:r>
            <a:endParaRPr lang="ru-RU" dirty="0"/>
          </a:p>
        </p:txBody>
      </p:sp>
      <p:pic>
        <p:nvPicPr>
          <p:cNvPr id="17" name="Содержимое 16" descr="QlWYoCT8Jf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8214" y="856442"/>
            <a:ext cx="3157033" cy="2105100"/>
          </a:xfrm>
        </p:spPr>
      </p:pic>
      <p:pic>
        <p:nvPicPr>
          <p:cNvPr id="18" name="Содержимое 3" descr="rJ3s0q9Y_k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78819" y="814734"/>
            <a:ext cx="2814643" cy="1876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Содержимое 5" descr="uLnzTnBPzJ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643306" y="2571744"/>
            <a:ext cx="4108189" cy="273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Содержимое 7" descr="t7rCDfojAK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51520" y="4558559"/>
            <a:ext cx="3213727" cy="2142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Содержимое 9" descr="u4mDwZKKSZ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454296" y="4993173"/>
            <a:ext cx="2533960" cy="168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13" descr="Ry1bIVNJDMU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1560" y="2995722"/>
            <a:ext cx="2304318" cy="153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Экскурсия на конный завод. Знакомство с профессией конюх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6FbQ37FhCL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928670"/>
            <a:ext cx="3731688" cy="2798766"/>
          </a:xfrm>
        </p:spPr>
      </p:pic>
      <p:pic>
        <p:nvPicPr>
          <p:cNvPr id="8" name="Содержимое 3" descr="p8z6UhyyWt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00694" y="2143116"/>
            <a:ext cx="339447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6" descr="SWzRkRtuuE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00364" y="3786190"/>
            <a:ext cx="2157417" cy="287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1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Экскурсия </a:t>
            </a:r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 отдел МВД «</a:t>
            </a:r>
            <a:r>
              <a:rPr lang="ru-RU" sz="31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1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Знакомство с профессией </a:t>
            </a:r>
            <a:r>
              <a:rPr lang="ru-RU" sz="31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полицейский</a:t>
            </a:r>
            <a:endParaRPr lang="ru-RU" dirty="0"/>
          </a:p>
        </p:txBody>
      </p:sp>
      <p:pic>
        <p:nvPicPr>
          <p:cNvPr id="3074" name="Picture 2" descr="C:\Users\User1\Downloads\20240910_1847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44824"/>
            <a:ext cx="3377348" cy="2533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1\Downloads\20240910_1847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1628800"/>
            <a:ext cx="2646294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1\Downloads\20240910_1847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308988"/>
            <a:ext cx="2448272" cy="326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42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1\Downloads\20231211_1123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5713" y="1398350"/>
            <a:ext cx="3600400" cy="3629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Объект 4" descr="C:\Users\User1\Downloads\20240208_103646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40051" y="1448782"/>
            <a:ext cx="3672410" cy="34563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93290" y="436985"/>
            <a:ext cx="387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Чтение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В.Маяковского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«Кем быть?»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3" y="303039"/>
            <a:ext cx="396044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Дидактическая игра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«Кому что нужно для работы?»   </a:t>
            </a:r>
            <a:r>
              <a:rPr lang="ru-RU" dirty="0" smtClean="0"/>
              <a:t>                                </a:t>
            </a:r>
            <a:endParaRPr lang="ru-RU" dirty="0"/>
          </a:p>
          <a:p>
            <a:r>
              <a:rPr lang="ru-RU" dirty="0"/>
              <a:t>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8651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Сюжетно- ролевые игры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1\Downloads\20240910_1856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504" y="1196752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1\Downloads\20240910_1857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36658" y="957537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Содержимое 5" descr="IMG_68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012377"/>
            <a:ext cx="3170726" cy="2378045"/>
          </a:xfrm>
          <a:prstGeom prst="rect">
            <a:avLst/>
          </a:prstGeom>
        </p:spPr>
      </p:pic>
      <p:pic>
        <p:nvPicPr>
          <p:cNvPr id="8" name="Содержимое 5" descr="IMG_67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4413256" y="4255412"/>
            <a:ext cx="2863394" cy="2147545"/>
          </a:xfrm>
          <a:prstGeom prst="rect">
            <a:avLst/>
          </a:prstGeom>
        </p:spPr>
      </p:pic>
      <p:pic>
        <p:nvPicPr>
          <p:cNvPr id="9" name="Содержимое 4" descr="IMG_68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004965" y="928863"/>
            <a:ext cx="3052793" cy="228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47767" y="3361699"/>
            <a:ext cx="2188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«Парикмахерская»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43824" y="3361699"/>
            <a:ext cx="2454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«Ремонт автомобилей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2934" y="3361699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«Магазин»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1199" y="4959852"/>
            <a:ext cx="957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«Кафе»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2058" y="4797152"/>
            <a:ext cx="14093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«На приеме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у врача»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00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Развивающий центр по ранней профориентации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5" descr="IMG_67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56525" y="1172750"/>
            <a:ext cx="3264362" cy="2448272"/>
          </a:xfrm>
          <a:prstGeom prst="rect">
            <a:avLst/>
          </a:prstGeom>
        </p:spPr>
      </p:pic>
      <p:pic>
        <p:nvPicPr>
          <p:cNvPr id="7" name="Содержимое 8" descr="IMG_673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419872" y="764707"/>
            <a:ext cx="2448272" cy="3264363"/>
          </a:xfrm>
        </p:spPr>
      </p:pic>
      <p:pic>
        <p:nvPicPr>
          <p:cNvPr id="8" name="Содержимое 5" descr="IMG_67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036161" y="1172751"/>
            <a:ext cx="3264364" cy="2448273"/>
          </a:xfrm>
          <a:prstGeom prst="rect">
            <a:avLst/>
          </a:prstGeom>
        </p:spPr>
      </p:pic>
      <p:pic>
        <p:nvPicPr>
          <p:cNvPr id="9" name="Содержимое 4" descr="IMG_67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34323" y="4221088"/>
            <a:ext cx="3223138" cy="241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Содержимое 4" descr="IMG_675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851920" y="4221088"/>
            <a:ext cx="1872208" cy="2496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Содержимое 4" descr="IMG_683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300192" y="4213372"/>
            <a:ext cx="2564130" cy="2425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8870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Результаты работы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1\Desktop\Муниц_Профессии моего села_ 1 место_ Настя_page-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1836623" cy="259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1\Desktop\Муниц_ Профессии моего села_1 место_Ангелина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08720"/>
            <a:ext cx="1800200" cy="254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1\Desktop\Муниц_Профессии моего села_3 место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925" y="908719"/>
            <a:ext cx="1800200" cy="254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1\Desktop\Муниц_ Профессии моего села_ за твоорческий поход_page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5545" y="963006"/>
            <a:ext cx="1774726" cy="250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1\Desktop\Грамота_ Профессии_1 место_2024_page-0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996" y="3789040"/>
            <a:ext cx="1872208" cy="264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1\Desktop\Грамота_Професии_3 место_2024_Женя_page-0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0995" y="3770975"/>
            <a:ext cx="188504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ser1\Desktop\Грамота_Профессии_3 место_2024_Ева_page-0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6925" y="3770975"/>
            <a:ext cx="1828737" cy="258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User1\Desktop\Профессии моего села, Алиса Г.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5545" y="3770975"/>
            <a:ext cx="178309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504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Результаты работы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 descr="C:\Users\User1\Desktop\Грамота_Професии_2024_Милана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973650"/>
            <a:ext cx="1962937" cy="277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1\Desktop\Грамота _Професси_2024_Кирилл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011063"/>
            <a:ext cx="1944216" cy="27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er1\Desktop\Грамота_Профессии_2024_Артем_page-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00109"/>
            <a:ext cx="1944216" cy="274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User1\Desktop\Грамота_Профессии_2024_Илья_page-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1" y="973650"/>
            <a:ext cx="1962937" cy="277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G:\Сайт воспитателя_новое 23-24\Областной чемпионат_СтартПРОФИ_победитель_page-0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14" y="3860776"/>
            <a:ext cx="1767781" cy="249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User1\Desktop\Шевякова СтартПрофи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5732" y="3846818"/>
            <a:ext cx="1799890" cy="254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:\Сайт воспитателя_новое 23-24\Грамота_Ранняя профориентация_page-0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6856" y="4077072"/>
            <a:ext cx="2577209" cy="1823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User1\Desktop\Адмиралова Светлана Владимировна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08738"/>
            <a:ext cx="1997813" cy="133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G:\Сайт воспитателя_новое 23-24\Сертификат_СтартПРОФИ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273470"/>
            <a:ext cx="1940471" cy="129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9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type="body" idx="4294967295"/>
          </p:nvPr>
        </p:nvSpPr>
        <p:spPr>
          <a:xfrm>
            <a:off x="0" y="0"/>
            <a:ext cx="9144000" cy="6715125"/>
          </a:xfrm>
        </p:spPr>
        <p:txBody>
          <a:bodyPr/>
          <a:lstStyle/>
          <a:p>
            <a:pPr marL="0" algn="r" eaLnBrk="1" hangingPunct="1">
              <a:buNone/>
            </a:pPr>
            <a:endParaRPr lang="ru-RU" sz="2000" dirty="0" smtClean="0"/>
          </a:p>
          <a:p>
            <a:pPr marL="0" indent="0" eaLnBrk="1" hangingPunct="1">
              <a:buNone/>
            </a:pPr>
            <a:r>
              <a:rPr lang="ru-RU" sz="2000" dirty="0" smtClean="0"/>
              <a:t> </a:t>
            </a:r>
          </a:p>
          <a:p>
            <a:pPr marL="0" eaLnBrk="1" hangingPunct="1">
              <a:spcBef>
                <a:spcPts val="0"/>
              </a:spcBef>
              <a:buNone/>
            </a:pPr>
            <a:r>
              <a:rPr lang="ru-RU" sz="2000" dirty="0" smtClean="0"/>
              <a:t>                                    </a:t>
            </a:r>
          </a:p>
          <a:p>
            <a:pPr marL="0" eaLnBrk="1" hangingPunct="1">
              <a:spcBef>
                <a:spcPts val="0"/>
              </a:spcBef>
              <a:buNone/>
            </a:pPr>
            <a:endParaRPr lang="ru-RU" sz="2400" dirty="0" smtClean="0"/>
          </a:p>
          <a:p>
            <a:pPr algn="ctr" eaLnBrk="1" hangingPunct="1">
              <a:buNone/>
            </a:pP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pPr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algn="r" eaLnBrk="1" hangingPunct="1">
              <a:buFont typeface="Wingdings 3" pitchFamily="18" charset="2"/>
              <a:buNone/>
            </a:pPr>
            <a:endParaRPr lang="ru-RU" sz="2000" dirty="0" smtClean="0"/>
          </a:p>
          <a:p>
            <a:pPr eaLnBrk="1" hangingPunct="1">
              <a:buFont typeface="Wingdings 3" pitchFamily="18" charset="2"/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3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4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6291</TotalTime>
  <Words>417</Words>
  <Application>Microsoft Office PowerPoint</Application>
  <PresentationFormat>Экран (4:3)</PresentationFormat>
  <Paragraphs>101</Paragraphs>
  <Slides>31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Открытая</vt:lpstr>
      <vt:lpstr>Слайд 1</vt:lpstr>
      <vt:lpstr>Слайд 2</vt:lpstr>
      <vt:lpstr>Слайд 3</vt:lpstr>
      <vt:lpstr>Ранняя профессиональная ориентация дошкольников-</vt:lpstr>
      <vt:lpstr>Слайд 5</vt:lpstr>
      <vt:lpstr> Направления работы</vt:lpstr>
      <vt:lpstr>Алгоритм ознакомления с профессией</vt:lpstr>
      <vt:lpstr>  Беседа «Все профессии нужны, все профессии важны»                           </vt:lpstr>
      <vt:lpstr>Квест-игра «Волшебный город Мастеров»</vt:lpstr>
      <vt:lpstr>Занятие по ранней профориентации  «Мир профессий»</vt:lpstr>
      <vt:lpstr>Занятие по рисованию «Кем я стану, когда вырасту»</vt:lpstr>
      <vt:lpstr>Рассматривание альбома «Кем быть?»</vt:lpstr>
      <vt:lpstr>Встреча и знакомство с профессией тренер</vt:lpstr>
      <vt:lpstr>Встреча и знакомство с профессией фотограф</vt:lpstr>
      <vt:lpstr>Встреча и знакомство с профессией писатель</vt:lpstr>
      <vt:lpstr>Встреча и знакомство с профессией ветеринарный врач</vt:lpstr>
      <vt:lpstr>Встреча и знакомство с военными профессиями</vt:lpstr>
      <vt:lpstr>Встреча и знакомство с волонтером</vt:lpstr>
      <vt:lpstr>Встреча и знакомство с профессией пожарный</vt:lpstr>
      <vt:lpstr>Встреча и знакомство с профессией парикмахер</vt:lpstr>
      <vt:lpstr>Экскурсия в библиотеку. Знакомство с профессией библиотекарь</vt:lpstr>
      <vt:lpstr>Экскурсия в школу. Знакомство с профессией учитель</vt:lpstr>
      <vt:lpstr>Экскурсия в стоматологическую клинику. Знакомство с профессией стоматолог</vt:lpstr>
      <vt:lpstr>Экскурсия на конный завод. Знакомство с профессией конюх</vt:lpstr>
      <vt:lpstr>Экскурсия в отдел МВД «Починковский. Знакомство с профессией полицейский</vt:lpstr>
      <vt:lpstr>Слайд 26</vt:lpstr>
      <vt:lpstr>Сюжетно- ролевые игры</vt:lpstr>
      <vt:lpstr>Развивающий центр по ранней профориентации</vt:lpstr>
      <vt:lpstr>Результаты работы</vt:lpstr>
      <vt:lpstr>Результаты работы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Установочный педагогический совет  «Ознакомление с планом работы МБДОУ  на 2012 – 2013 учебный год» от 31.08.2012г.       </dc:title>
  <dc:creator>Персональный</dc:creator>
  <cp:lastModifiedBy>sad</cp:lastModifiedBy>
  <cp:revision>668</cp:revision>
  <cp:lastPrinted>2024-09-05T16:29:45Z</cp:lastPrinted>
  <dcterms:created xsi:type="dcterms:W3CDTF">2012-08-01T05:41:45Z</dcterms:created>
  <dcterms:modified xsi:type="dcterms:W3CDTF">2025-08-14T14:49:10Z</dcterms:modified>
</cp:coreProperties>
</file>